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6" r:id="rId9"/>
    <p:sldId id="301" r:id="rId10"/>
    <p:sldId id="297" r:id="rId11"/>
    <p:sldId id="298" r:id="rId12"/>
    <p:sldId id="300" r:id="rId13"/>
    <p:sldId id="299" r:id="rId14"/>
    <p:sldId id="306" r:id="rId15"/>
    <p:sldId id="305" r:id="rId16"/>
    <p:sldId id="304" r:id="rId17"/>
    <p:sldId id="303" r:id="rId18"/>
    <p:sldId id="302" r:id="rId19"/>
    <p:sldId id="294" r:id="rId20"/>
    <p:sldId id="307" r:id="rId21"/>
    <p:sldId id="292" r:id="rId22"/>
    <p:sldId id="308" r:id="rId23"/>
    <p:sldId id="29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bewaakt de kwaliteit van het werk aan de hand van de geldende </a:t>
            </a:r>
            <a:r>
              <a:rPr lang="nl-NL" b="1" i="1" dirty="0" smtClean="0"/>
              <a:t>zorgsystemen, zodat </a:t>
            </a:r>
            <a:r>
              <a:rPr lang="nl-NL" b="1" i="1" dirty="0"/>
              <a:t>de gestelde kwaliteitsdoelen worden behaald.</a:t>
            </a:r>
          </a:p>
          <a:p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2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informeert de medewerkers over de zorgsystemen en ziet toe op naleving hiervan.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9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raadpleegt zijn leidinggevende over het onderwerp en de inhoud van </a:t>
            </a:r>
            <a:r>
              <a:rPr lang="nl-NL" b="1" i="1" dirty="0" smtClean="0"/>
              <a:t>de verbetervoorstellen </a:t>
            </a:r>
            <a:r>
              <a:rPr lang="nl-NL" b="1" i="1" dirty="0"/>
              <a:t>zodat deze geformuleerd kunnen worden.</a:t>
            </a:r>
          </a:p>
          <a:p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9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houdt de administratie bij en levert nauwkeurige en volledige documentatie </a:t>
            </a:r>
            <a:r>
              <a:rPr lang="nl-NL" b="1" i="1" dirty="0" smtClean="0"/>
              <a:t>voor aanpassingen </a:t>
            </a:r>
            <a:r>
              <a:rPr lang="nl-NL" b="1" i="1" dirty="0"/>
              <a:t>en het ontwikkelen van het zorgsysteem aan betrokkenen en </a:t>
            </a:r>
            <a:r>
              <a:rPr lang="nl-NL" b="1" i="1" dirty="0" smtClean="0"/>
              <a:t>schrijft duidelijk </a:t>
            </a:r>
            <a:r>
              <a:rPr lang="nl-NL" b="1" i="1" dirty="0"/>
              <a:t>geformuleerde verbetervoorstellen.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51458" y="1978005"/>
            <a:ext cx="712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kijkt kritisch naar het zorgsysteem en formuleert op basis hiervan verbetervoorstellen</a:t>
            </a:r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bewaakt de kwaliteit en productiviteit van het werk zodat er gewerkt wordt </a:t>
            </a:r>
            <a:r>
              <a:rPr lang="nl-NL" b="1" i="1" dirty="0" smtClean="0"/>
              <a:t>volgens de </a:t>
            </a:r>
            <a:r>
              <a:rPr lang="nl-NL" b="1" i="1" dirty="0"/>
              <a:t>opgestelde eisen in het kwaliteitsbeleid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5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</a:t>
            </a:r>
            <a:r>
              <a:rPr lang="nl-NL" dirty="0" err="1" smtClean="0"/>
              <a:t>berdijf</a:t>
            </a:r>
            <a:r>
              <a:rPr lang="nl-NL" dirty="0" smtClean="0"/>
              <a:t>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ven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</a:t>
            </a:r>
            <a:r>
              <a:rPr lang="nl-NL" sz="2800" dirty="0" smtClean="0"/>
              <a:t>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Werkproces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Inleveren opdracht bedrijf in beeld(BBL, bedrijf innoveren (BOL)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</a:t>
            </a:r>
            <a:r>
              <a:rPr lang="nl-NL" dirty="0" smtClean="0"/>
              <a:t>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610" y="545487"/>
            <a:ext cx="782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3.5 Bewaakt uitvoering </a:t>
            </a:r>
            <a:r>
              <a:rPr lang="nl-NL" sz="3600" b="1" dirty="0" smtClean="0"/>
              <a:t>kwaliteitsbeleid </a:t>
            </a:r>
            <a:endParaRPr lang="nl-NL" sz="3600" b="1" dirty="0"/>
          </a:p>
          <a:p>
            <a:r>
              <a:rPr lang="nl-NL" sz="3600" b="1" dirty="0" smtClean="0"/>
              <a:t>( niveau 4)</a:t>
            </a:r>
            <a:endParaRPr lang="nl-NL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 rot="10800000" flipV="1">
            <a:off x="1003609" y="2638368"/>
            <a:ext cx="782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2.5 Bewaakt uitvoering kwaliteitsbeleid </a:t>
            </a:r>
          </a:p>
          <a:p>
            <a:r>
              <a:rPr lang="nl-NL" sz="3600" b="1" dirty="0"/>
              <a:t>( Niveau 3</a:t>
            </a:r>
            <a:r>
              <a:rPr lang="nl-NL" sz="3200" b="1" dirty="0"/>
              <a:t>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06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-102870" y="25584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informeert de medewerkers over de doelen van de zorgsystemen en maakt </a:t>
            </a:r>
            <a:r>
              <a:rPr lang="nl-NL" b="1" i="1" dirty="0" smtClean="0"/>
              <a:t>afspraken over </a:t>
            </a:r>
            <a:r>
              <a:rPr lang="nl-NL" b="1" i="1" dirty="0"/>
              <a:t>naleving en houdt in de gaten of zij werken volgens de gemaakte afspraken </a:t>
            </a:r>
            <a:r>
              <a:rPr lang="nl-NL" b="1" i="1" dirty="0" smtClean="0"/>
              <a:t>en richtlijnen </a:t>
            </a:r>
            <a:r>
              <a:rPr lang="nl-NL" b="1" i="1" dirty="0"/>
              <a:t>van de zorgsystemen.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3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9185" y="1495327"/>
            <a:ext cx="7125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zorgt dat betrokkenen goed geïnformeerd zijn over systeem, procedures </a:t>
            </a:r>
            <a:r>
              <a:rPr lang="nl-NL" b="1" i="1" dirty="0" smtClean="0"/>
              <a:t>en werkinstructies </a:t>
            </a:r>
            <a:r>
              <a:rPr lang="nl-NL" b="1" i="1" dirty="0"/>
              <a:t>en resultaten op het gebied van zorgsystemen. </a:t>
            </a:r>
            <a:endParaRPr lang="nl-NL" b="1" i="1" dirty="0" smtClean="0"/>
          </a:p>
          <a:p>
            <a:r>
              <a:rPr lang="nl-NL" b="1" i="1" dirty="0" smtClean="0"/>
              <a:t>Daarnaast </a:t>
            </a:r>
            <a:r>
              <a:rPr lang="nl-NL" b="1" i="1" dirty="0"/>
              <a:t>levert </a:t>
            </a:r>
            <a:r>
              <a:rPr lang="nl-NL" b="1" i="1" dirty="0" smtClean="0"/>
              <a:t>hij relevante </a:t>
            </a:r>
            <a:r>
              <a:rPr lang="nl-NL" b="1" i="1" dirty="0"/>
              <a:t>informatie aan, aan de beheerder zodat de zorgsystemen verder </a:t>
            </a:r>
            <a:r>
              <a:rPr lang="nl-NL" b="1" i="1" dirty="0" smtClean="0"/>
              <a:t>kunnen worden </a:t>
            </a:r>
            <a:r>
              <a:rPr lang="nl-NL" b="1" i="1" dirty="0"/>
              <a:t>ontwikkeld. </a:t>
            </a:r>
            <a:endParaRPr lang="nl-NL" b="1" i="1" dirty="0" smtClean="0"/>
          </a:p>
          <a:p>
            <a:r>
              <a:rPr lang="nl-NL" b="1" i="1" dirty="0" smtClean="0"/>
              <a:t>Ook </a:t>
            </a:r>
            <a:r>
              <a:rPr lang="nl-NL" b="1" i="1" dirty="0"/>
              <a:t>overlegt hij met zijn leidinggevende/externe deskundige over</a:t>
            </a:r>
          </a:p>
          <a:p>
            <a:r>
              <a:rPr lang="nl-NL" b="1" i="1" dirty="0"/>
              <a:t>mogelijke verbetervoorstellen.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7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houdt administratie bij en levert nauwkeurige en volledige documentatie </a:t>
            </a:r>
            <a:r>
              <a:rPr lang="nl-NL" b="1" i="1" dirty="0" smtClean="0"/>
              <a:t>voor aanpassingen </a:t>
            </a:r>
            <a:r>
              <a:rPr lang="nl-NL" b="1" i="1" dirty="0"/>
              <a:t>en het ontwikkelen van het zorgsysteem aan betrokkenen en </a:t>
            </a:r>
            <a:r>
              <a:rPr lang="nl-NL" b="1" i="1" dirty="0" smtClean="0"/>
              <a:t>schrijft duidelijke</a:t>
            </a:r>
            <a:r>
              <a:rPr lang="nl-NL" b="1" i="1" dirty="0"/>
              <a:t>, kernachtig geformuleerde verbetervoorstellen, zodat verbetersuggesties</a:t>
            </a:r>
          </a:p>
          <a:p>
            <a:r>
              <a:rPr lang="nl-NL" b="1" i="1" dirty="0"/>
              <a:t>adequaat worden verwoord.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kijkt kritisch naar het zorgsysteem en formuleert op basis hiervan verbetervoorstellen.</a:t>
            </a:r>
          </a:p>
          <a:p>
            <a:r>
              <a:rPr lang="nl-NL" dirty="0"/>
              <a:t> 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8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626</TotalTime>
  <Words>488</Words>
  <Application>Microsoft Office PowerPoint</Application>
  <PresentationFormat>Diavoorstelling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105</cp:revision>
  <dcterms:created xsi:type="dcterms:W3CDTF">2016-05-29T10:04:13Z</dcterms:created>
  <dcterms:modified xsi:type="dcterms:W3CDTF">2017-11-07T08:40:31Z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